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7"/>
  </p:notesMasterIdLst>
  <p:sldIdLst>
    <p:sldId id="312" r:id="rId2"/>
    <p:sldId id="313" r:id="rId3"/>
    <p:sldId id="314" r:id="rId4"/>
    <p:sldId id="303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58497-C3A7-4DC2-8541-979B418A812B}" v="56" dt="2023-08-27T01:40:40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3F87D-57E9-4705-ADA8-AF214EC52037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70A6-65E2-4F57-96D6-36CFAB8F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1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D70A6-65E2-4F57-96D6-36CFAB8F9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1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434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0357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2004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09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7979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1102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5721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475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166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895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88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f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image" Target="../media/image6.jfif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rveJa1@boe.Richmond.k12.ga.u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jfif"/><Relationship Id="rId4" Type="http://schemas.openxmlformats.org/officeDocument/2006/relationships/image" Target="../media/image8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jf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rcboe.instructuremedia.com/embed/048204ea-777e-4c04-9fc0-357111372c96" TargetMode="External"/><Relationship Id="rId5" Type="http://schemas.openxmlformats.org/officeDocument/2006/relationships/hyperlink" Target="https://www.rcboe.org/Domain/16265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12E4-1023-4FBE-9D69-8A75B59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6" y="1049951"/>
            <a:ext cx="10725852" cy="1073825"/>
          </a:xfrm>
        </p:spPr>
        <p:txBody>
          <a:bodyPr>
            <a:normAutofit fontScale="90000"/>
          </a:bodyPr>
          <a:lstStyle/>
          <a:p>
            <a:r>
              <a:rPr lang="en-US" sz="11100" dirty="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  <a:t>Ms. DILBERT</a:t>
            </a:r>
            <a:br>
              <a:rPr lang="en-US" sz="4000" dirty="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</a:br>
            <a:r>
              <a:rPr lang="en-US" sz="5300" dirty="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  <a:t>6</a:t>
            </a:r>
            <a:r>
              <a:rPr lang="en-US" sz="5300" baseline="30000" dirty="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  <a:t>th</a:t>
            </a:r>
            <a:r>
              <a:rPr lang="en-US" sz="5300" dirty="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  <a:t> </a:t>
            </a:r>
            <a:r>
              <a:rPr lang="en-US" sz="5300">
                <a:solidFill>
                  <a:srgbClr val="FFFF00"/>
                </a:solidFill>
                <a:latin typeface="Footlight MT Light"/>
                <a:ea typeface="+mj-lt"/>
                <a:cs typeface="+mj-lt"/>
              </a:rPr>
              <a:t>Grade SOCIAL STUDIES/SCIENCE </a:t>
            </a:r>
            <a:br>
              <a:rPr lang="en-US" dirty="0">
                <a:solidFill>
                  <a:srgbClr val="00B050"/>
                </a:solidFill>
                <a:latin typeface="Gigi"/>
                <a:ea typeface="+mj-lt"/>
                <a:cs typeface="+mj-lt"/>
              </a:rPr>
            </a:br>
            <a:endParaRPr lang="en-US" dirty="0">
              <a:solidFill>
                <a:srgbClr val="00B050"/>
              </a:solidFill>
              <a:latin typeface="Gigi"/>
              <a:ea typeface="+mj-lt"/>
              <a:cs typeface="+mj-lt"/>
            </a:endParaRPr>
          </a:p>
          <a:p>
            <a:pPr algn="ctr"/>
            <a:endParaRPr lang="en-US" dirty="0">
              <a:solidFill>
                <a:srgbClr val="00B050"/>
              </a:solidFill>
              <a:ea typeface="+mj-lt"/>
              <a:cs typeface="+mj-lt"/>
            </a:endParaRPr>
          </a:p>
          <a:p>
            <a:pPr algn="ctr"/>
            <a:endParaRPr lang="en-US" dirty="0">
              <a:solidFill>
                <a:srgbClr val="00B050"/>
              </a:solidFill>
              <a:ea typeface="+mj-lt"/>
              <a:cs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540BB-9241-4193-A445-77DA9B564C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794E137-BBEC-48DF-B6BD-AF0A1E3313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t="2256" b="3937"/>
          <a:stretch/>
        </p:blipFill>
        <p:spPr bwMode="auto">
          <a:xfrm>
            <a:off x="618006" y="2297866"/>
            <a:ext cx="2767013" cy="3494562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BA24BE5-1BB2-495D-B113-B5EB0C9A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4103953" y="2297866"/>
            <a:ext cx="2931341" cy="1920385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innerShdw blurRad="114300">
              <a:prstClr val="black"/>
            </a:innerShdw>
            <a:softEdge rad="419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9CC4E7-833A-8A0A-D0DC-8DB91CB328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3162" y="2546252"/>
            <a:ext cx="3215942" cy="3427255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887C2892-3A99-4ECF-1D26-EFDBC70FA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/>
        </p:blipFill>
        <p:spPr bwMode="auto">
          <a:xfrm>
            <a:off x="5436968" y="3695699"/>
            <a:ext cx="2697636" cy="1920384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innerShdw blurRad="114300">
              <a:prstClr val="black"/>
            </a:innerShdw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n apple on a book&#10;&#10;Description automatically generated">
            <a:extLst>
              <a:ext uri="{FF2B5EF4-FFF2-40B4-BE49-F238E27FC236}">
                <a16:creationId xmlns:a16="http://schemas.microsoft.com/office/drawing/2014/main" id="{3952A73E-1401-49F3-D82E-AC354DFB4D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2351" y="173211"/>
            <a:ext cx="1605699" cy="106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538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372">
        <p:circle/>
      </p:transition>
    </mc:Choice>
    <mc:Fallback xmlns="">
      <p:transition spd="slow" advTm="4372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385B-499F-42CE-AB9F-9916D004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Footlight MT Light"/>
              </a:rPr>
              <a:t>My Contact Information 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5C4AE9-BFF5-4A59-AABC-5421A52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167" y="1952228"/>
            <a:ext cx="8628611" cy="31504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Email: </a:t>
            </a:r>
            <a:r>
              <a:rPr lang="en-US" sz="9600" dirty="0">
                <a:solidFill>
                  <a:srgbClr val="FFFF00"/>
                </a:solidFill>
              </a:rPr>
              <a:t>DilbeRe</a:t>
            </a:r>
            <a:r>
              <a:rPr lang="en-US" sz="96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@boe.Richmond.k12.ga.us</a:t>
            </a:r>
            <a:endParaRPr lang="en-US" sz="9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9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9600" dirty="0"/>
              <a:t>Remind:  Text the message @msdilb to the number 81010. 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Google Voice: 706-785-0219</a:t>
            </a:r>
          </a:p>
          <a:p>
            <a:pPr marL="0" indent="0">
              <a:buNone/>
            </a:pPr>
            <a:endParaRPr lang="en-US" sz="9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9600" dirty="0"/>
              <a:t>School Number: 706-592-3730</a:t>
            </a:r>
          </a:p>
          <a:p>
            <a:pPr marL="0" indent="0">
              <a:buNone/>
            </a:pPr>
            <a:endParaRPr lang="en-US" sz="9200" dirty="0"/>
          </a:p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5FFB3AF-2C52-4086-9489-F6163203BDE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rot="-780000">
            <a:off x="28061" y="3210230"/>
            <a:ext cx="3293584" cy="1537522"/>
          </a:xfrm>
          <a:prstGeom prst="rect">
            <a:avLst/>
          </a:prstGeom>
          <a:effectLst>
            <a:softEdge rad="381000"/>
          </a:effectLst>
        </p:spPr>
      </p:pic>
      <p:pic>
        <p:nvPicPr>
          <p:cNvPr id="3" name="Picture 2" descr="An apple on a book&#10;&#10;Description automatically generated">
            <a:extLst>
              <a:ext uri="{FF2B5EF4-FFF2-40B4-BE49-F238E27FC236}">
                <a16:creationId xmlns:a16="http://schemas.microsoft.com/office/drawing/2014/main" id="{5F96F52F-9447-EE0B-2643-858D4EC26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2351" y="173211"/>
            <a:ext cx="1605699" cy="106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518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6878">
        <p14:glitter pattern="hexagon"/>
      </p:transition>
    </mc:Choice>
    <mc:Fallback xmlns="">
      <p:transition spd="slow" advTm="68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F8D17-0840-A1C0-8D93-8626E2D3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256" y="1983332"/>
            <a:ext cx="9395439" cy="384048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</a:pPr>
            <a:r>
              <a:rPr lang="en-US" sz="2400" dirty="0"/>
              <a:t>9:20 am – 10:05 am       Acceleration</a:t>
            </a:r>
          </a:p>
          <a:p>
            <a:pPr>
              <a:buClr>
                <a:srgbClr val="FFFF00"/>
              </a:buClr>
            </a:pPr>
            <a:r>
              <a:rPr lang="en-US" sz="2400" dirty="0"/>
              <a:t>10:05 am – 11:25 am     1</a:t>
            </a:r>
            <a:r>
              <a:rPr lang="en-US" sz="2400" baseline="30000" dirty="0"/>
              <a:t>st</a:t>
            </a:r>
            <a:r>
              <a:rPr lang="en-US" sz="2400" dirty="0"/>
              <a:t> Period</a:t>
            </a:r>
          </a:p>
          <a:p>
            <a:pPr>
              <a:buClr>
                <a:srgbClr val="FFFF00"/>
              </a:buClr>
            </a:pPr>
            <a:r>
              <a:rPr lang="en-US" sz="2400" dirty="0"/>
              <a:t>11:25 am – 1:15 pm       2</a:t>
            </a:r>
            <a:r>
              <a:rPr lang="en-US" sz="2400" baseline="30000" dirty="0"/>
              <a:t>nd</a:t>
            </a:r>
            <a:r>
              <a:rPr lang="en-US" sz="2400" dirty="0"/>
              <a:t> Period</a:t>
            </a:r>
          </a:p>
          <a:p>
            <a:pPr lvl="1">
              <a:buClr>
                <a:srgbClr val="FFFF00"/>
              </a:buClr>
            </a:pPr>
            <a:r>
              <a:rPr lang="en-US" sz="2400" b="1" i="1" dirty="0">
                <a:solidFill>
                  <a:srgbClr val="FFFF00"/>
                </a:solidFill>
              </a:rPr>
              <a:t>Lunch is included in 2</a:t>
            </a:r>
            <a:r>
              <a:rPr lang="en-US" sz="2400" b="1" i="1" baseline="30000" dirty="0">
                <a:solidFill>
                  <a:srgbClr val="FFFF00"/>
                </a:solidFill>
              </a:rPr>
              <a:t>nd</a:t>
            </a:r>
            <a:r>
              <a:rPr lang="en-US" sz="2400" b="1" i="1" dirty="0">
                <a:solidFill>
                  <a:srgbClr val="FFFF00"/>
                </a:solidFill>
              </a:rPr>
              <a:t> Period from 12:25 pm – 12:55 pm. </a:t>
            </a:r>
          </a:p>
          <a:p>
            <a:pPr>
              <a:buClr>
                <a:srgbClr val="FFFF00"/>
              </a:buClr>
            </a:pPr>
            <a:r>
              <a:rPr lang="en-US" sz="2400" dirty="0"/>
              <a:t>1:15 pm – 2:35 pm         3</a:t>
            </a:r>
            <a:r>
              <a:rPr lang="en-US" sz="2400" baseline="30000" dirty="0"/>
              <a:t>rd</a:t>
            </a:r>
            <a:r>
              <a:rPr lang="en-US" sz="2400" dirty="0"/>
              <a:t> Period</a:t>
            </a:r>
          </a:p>
          <a:p>
            <a:pPr>
              <a:buClr>
                <a:srgbClr val="FFFF00"/>
              </a:buClr>
            </a:pPr>
            <a:r>
              <a:rPr lang="en-US" sz="2400" dirty="0"/>
              <a:t>2:35 pm – 4:05 pm         Connections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D6893A-CB73-5BBB-4C04-CF232ED0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81" y="0"/>
            <a:ext cx="9291638" cy="1049337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  <a:latin typeface="Baskerville Old Face"/>
                <a:cs typeface="AngsanaUPC"/>
              </a:rPr>
              <a:t>Daily Schedule</a:t>
            </a:r>
            <a:endParaRPr lang="en-US" sz="4800" u="sng" dirty="0">
              <a:solidFill>
                <a:srgbClr val="FFFF00"/>
              </a:solidFill>
              <a:latin typeface="Baskerville Old Face"/>
              <a:cs typeface="AngsanaUPC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33D1D0DA-2A86-83EA-81D7-C3AD080403B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rot="-900000">
            <a:off x="161279" y="2456862"/>
            <a:ext cx="2989883" cy="2080958"/>
          </a:xfrm>
          <a:prstGeom prst="rect">
            <a:avLst/>
          </a:prstGeom>
          <a:effectLst>
            <a:softEdge rad="3937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17553-7698-5DE5-B943-3ABDE741E8D7}"/>
              </a:ext>
            </a:extLst>
          </p:cNvPr>
          <p:cNvSpPr txBox="1"/>
          <p:nvPr/>
        </p:nvSpPr>
        <p:spPr>
          <a:xfrm>
            <a:off x="1077387" y="933995"/>
            <a:ext cx="1003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Students may start entering the building </a:t>
            </a:r>
            <a:r>
              <a:rPr lang="en-US" sz="2400" b="1">
                <a:solidFill>
                  <a:srgbClr val="FFFF00"/>
                </a:solidFill>
              </a:rPr>
              <a:t>at 8:50 </a:t>
            </a:r>
            <a:r>
              <a:rPr lang="en-US" sz="2400" b="1" dirty="0">
                <a:solidFill>
                  <a:srgbClr val="FFFF00"/>
                </a:solidFill>
              </a:rPr>
              <a:t>am. Dismissal begins at 4:05 pm.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9A1EF-F8E2-3298-1F72-8542482A3A1E}"/>
              </a:ext>
            </a:extLst>
          </p:cNvPr>
          <p:cNvSpPr txBox="1"/>
          <p:nvPr/>
        </p:nvSpPr>
        <p:spPr>
          <a:xfrm>
            <a:off x="-96699" y="6167298"/>
            <a:ext cx="12385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Designated restroom breaks will be at 10:40 am, 12:20 am, and 2:20 pm.</a:t>
            </a:r>
          </a:p>
        </p:txBody>
      </p:sp>
      <p:pic>
        <p:nvPicPr>
          <p:cNvPr id="6" name="Picture 5" descr="An apple on a book&#10;&#10;Description automatically generated">
            <a:extLst>
              <a:ext uri="{FF2B5EF4-FFF2-40B4-BE49-F238E27FC236}">
                <a16:creationId xmlns:a16="http://schemas.microsoft.com/office/drawing/2014/main" id="{A20F4295-A502-1D38-A1F5-654CF1ECC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2351" y="173211"/>
            <a:ext cx="1605699" cy="106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9961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Baskerville Old Face" panose="02020602080505020303" pitchFamily="18" charset="0"/>
                <a:ea typeface="+mj-lt"/>
                <a:cs typeface="+mj-lt"/>
              </a:rPr>
              <a:t>CHECKOUT MY WEBSITE TO VIEW THE FOLLOWING INFORMATION</a:t>
            </a:r>
            <a:endParaRPr lang="en-US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>
                <a:latin typeface="Baskerville Old Face" panose="02020602080505020303" pitchFamily="18" charset="0"/>
              </a:rPr>
              <a:t>Class Syllabus/Supply List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latin typeface="Baskerville Old Face" panose="02020602080505020303" pitchFamily="18" charset="0"/>
              </a:rPr>
              <a:t>Resources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Additional Information</a:t>
            </a:r>
          </a:p>
          <a:p>
            <a:endParaRPr lang="en-US" sz="36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 descr="An apple on a book&#10;&#10;Description automatically generated">
            <a:extLst>
              <a:ext uri="{FF2B5EF4-FFF2-40B4-BE49-F238E27FC236}">
                <a16:creationId xmlns:a16="http://schemas.microsoft.com/office/drawing/2014/main" id="{A5529218-B128-FE23-4A8D-CC179342F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351" y="173211"/>
            <a:ext cx="1605699" cy="106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0712356"/>
      </p:ext>
    </p:extLst>
  </p:cSld>
  <p:clrMapOvr>
    <a:masterClrMapping/>
  </p:clrMapOvr>
  <p:transition spd="slow" advTm="548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RCSS Learning Platform and Canvas 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636" y="2203553"/>
            <a:ext cx="1861969" cy="1883538"/>
          </a:xfrm>
        </p:spPr>
      </p:pic>
      <p:pic>
        <p:nvPicPr>
          <p:cNvPr id="5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194" y="2172576"/>
            <a:ext cx="1768981" cy="1890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3796144" y="4562990"/>
            <a:ext cx="337101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link to watch Tutorial Video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solidFill>
                  <a:srgbClr val="FFFF00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https://www.rcboe.org/Domain/16265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New to the Richmond County</a:t>
            </a:r>
            <a:r>
              <a:rPr lang="en-US" sz="20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Go to rcboe.org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Student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Launch Pad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645" y="3824326"/>
            <a:ext cx="45430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Watch logging into Canvas as a student. </a:t>
            </a:r>
          </a:p>
          <a:p>
            <a:endParaRPr lang="en-US" b="1" dirty="0"/>
          </a:p>
          <a:p>
            <a:r>
              <a:rPr lang="en-US" dirty="0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https://rcboe.instructuremedia.com/embed/048204ea-777e-4c04-9fc0-357111372c96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3" name="Picture 2" descr="An apple on a book&#10;&#10;Description automatically generated">
            <a:extLst>
              <a:ext uri="{FF2B5EF4-FFF2-40B4-BE49-F238E27FC236}">
                <a16:creationId xmlns:a16="http://schemas.microsoft.com/office/drawing/2014/main" id="{FF9AA46C-41C1-C6CC-958B-1F456A6D84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2351" y="173211"/>
            <a:ext cx="1605699" cy="106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2743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1861">
        <p15:prstTrans prst="wind"/>
      </p:transition>
    </mc:Choice>
    <mc:Fallback xmlns="">
      <p:transition spd="slow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4"/>
</p:tagLst>
</file>

<file path=ppt/theme/theme1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3053</TotalTime>
  <Words>212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Baskerville Old Face</vt:lpstr>
      <vt:lpstr>Calibri</vt:lpstr>
      <vt:lpstr>Footlight MT Light</vt:lpstr>
      <vt:lpstr>Gigi</vt:lpstr>
      <vt:lpstr>Rockwell</vt:lpstr>
      <vt:lpstr>1_Gallery</vt:lpstr>
      <vt:lpstr>Ms. DILBERT 6th Grade SOCIAL STUDIES/SCIENCE    </vt:lpstr>
      <vt:lpstr>My Contact Information </vt:lpstr>
      <vt:lpstr>Daily Schedule</vt:lpstr>
      <vt:lpstr>CHECKOUT MY WEBSITE TO VIEW THE FOLLOWING INFORMATION</vt:lpstr>
      <vt:lpstr>RCSS Learning Platform and Canvas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Latasha</dc:creator>
  <cp:lastModifiedBy>Dilbert, Regina</cp:lastModifiedBy>
  <cp:revision>761</cp:revision>
  <dcterms:created xsi:type="dcterms:W3CDTF">2020-08-03T17:10:01Z</dcterms:created>
  <dcterms:modified xsi:type="dcterms:W3CDTF">2023-08-27T01:41:44Z</dcterms:modified>
</cp:coreProperties>
</file>